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ru-RU" dirty="0" smtClean="0"/>
              <a:t>Конфликтный ли вы человек?</a:t>
            </a:r>
            <a:endParaRPr lang="ru-RU" dirty="0"/>
          </a:p>
        </p:txBody>
      </p:sp>
      <p:pic>
        <p:nvPicPr>
          <p:cNvPr id="1026" name="Picture 2" descr="http://womanale.ru/sites/default/files/styles/large/public/field/image/imagesbbbb.jpeg?itok=nvgv7HS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590800"/>
            <a:ext cx="5409631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 15 до 29:</a:t>
            </a:r>
          </a:p>
          <a:p>
            <a:r>
              <a:rPr lang="ru-RU" dirty="0" smtClean="0"/>
              <a:t>Вы способны выдержать конфликт и стараетесь настойчиво высказывать свою точку зрения. Однако при спорах помните, что Вы можете обидеть собеседника.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050" name="Picture 2" descr="http://im8-tub-ru.yandex.net/i?id=254880865-6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81000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Менее 14:</a:t>
            </a:r>
          </a:p>
          <a:p>
            <a:r>
              <a:rPr lang="ru-RU" dirty="0" smtClean="0"/>
              <a:t>Вы жуткий скандалист, каких век не сыскать. Вам </a:t>
            </a:r>
            <a:r>
              <a:rPr lang="ru-RU" dirty="0" smtClean="0"/>
              <a:t>не трудно </a:t>
            </a:r>
            <a:r>
              <a:rPr lang="ru-RU" dirty="0" smtClean="0"/>
              <a:t>начать конфликт и это доставляет Вам огромное удовольствие. Наверняка вас называют скандалистом. </a:t>
            </a:r>
            <a:r>
              <a:rPr lang="ru-RU" dirty="0" smtClean="0"/>
              <a:t>Может, </a:t>
            </a:r>
            <a:r>
              <a:rPr lang="ru-RU" dirty="0" smtClean="0"/>
              <a:t>у вас развит комплекс неполноценности?</a:t>
            </a:r>
          </a:p>
          <a:p>
            <a:endParaRPr lang="ru-RU" dirty="0"/>
          </a:p>
        </p:txBody>
      </p:sp>
      <p:pic>
        <p:nvPicPr>
          <p:cNvPr id="1026" name="Picture 2" descr="http://im4-tub-ru.yandex.net/i?id=26861592-0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0"/>
            <a:ext cx="2209800" cy="20588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Данный тест поможет Вам узнать, как вы ведете себя в конфликтной ситуации. Стараетесь ли вы перекричать своего собеседника и готовы отстаивать свое мнение до последнего или же вы спокойно решаете недопонимание. Отвечайте на тест как можно более честно, выбрав один ответ из предложенных.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1.Если в общественном месте начался спор между незнакомыми людьми как Вы себя поведете?</a:t>
            </a:r>
            <a:endParaRPr lang="ru-RU" dirty="0" smtClean="0"/>
          </a:p>
          <a:p>
            <a:r>
              <a:rPr lang="ru-RU" dirty="0" smtClean="0"/>
              <a:t>А) Пройду мимо. Это меня не касается; </a:t>
            </a:r>
            <a:r>
              <a:rPr lang="ru-RU" dirty="0" smtClean="0">
                <a:solidFill>
                  <a:srgbClr val="FF0000"/>
                </a:solidFill>
              </a:rPr>
              <a:t>4 балла</a:t>
            </a:r>
          </a:p>
          <a:p>
            <a:r>
              <a:rPr lang="ru-RU" dirty="0" smtClean="0"/>
              <a:t>Б) Вмешаюсь и заступлюсь за того который более прав по моему мнению; </a:t>
            </a:r>
            <a:r>
              <a:rPr lang="ru-RU" dirty="0" smtClean="0">
                <a:solidFill>
                  <a:srgbClr val="FF0000"/>
                </a:solidFill>
              </a:rPr>
              <a:t>2 балла</a:t>
            </a:r>
          </a:p>
          <a:p>
            <a:r>
              <a:rPr lang="ru-RU" dirty="0" smtClean="0"/>
              <a:t>В) Неважно кто виноват. Буду вместе с ними спорить до конца; </a:t>
            </a:r>
            <a:r>
              <a:rPr lang="ru-RU" dirty="0" smtClean="0">
                <a:solidFill>
                  <a:srgbClr val="FF0000"/>
                </a:solidFill>
              </a:rPr>
              <a:t>0 баллов</a:t>
            </a:r>
          </a:p>
          <a:p>
            <a:r>
              <a:rPr lang="ru-RU" dirty="0" smtClean="0"/>
              <a:t> </a:t>
            </a:r>
          </a:p>
          <a:p>
            <a:r>
              <a:rPr lang="ru-RU" b="1" i="1" dirty="0" smtClean="0"/>
              <a:t>2.Если происходит какое-либо собрание Вы?</a:t>
            </a:r>
            <a:endParaRPr lang="ru-RU" dirty="0" smtClean="0"/>
          </a:p>
          <a:p>
            <a:r>
              <a:rPr lang="ru-RU" dirty="0" smtClean="0"/>
              <a:t>А) Предложу свой план, если только точно знаю, что поддержат; </a:t>
            </a:r>
            <a:r>
              <a:rPr lang="ru-RU" dirty="0" smtClean="0">
                <a:solidFill>
                  <a:srgbClr val="FF0000"/>
                </a:solidFill>
              </a:rPr>
              <a:t>4 балла</a:t>
            </a:r>
          </a:p>
          <a:p>
            <a:r>
              <a:rPr lang="ru-RU" dirty="0" smtClean="0"/>
              <a:t>Б) Выступаю иногда, когда невтерпёж; </a:t>
            </a:r>
            <a:r>
              <a:rPr lang="ru-RU" dirty="0" smtClean="0">
                <a:solidFill>
                  <a:srgbClr val="FF0000"/>
                </a:solidFill>
              </a:rPr>
              <a:t>2 балла</a:t>
            </a:r>
          </a:p>
          <a:p>
            <a:r>
              <a:rPr lang="ru-RU" dirty="0" smtClean="0"/>
              <a:t>В) Критикую всех подряд. Пусть правду знают сразу; </a:t>
            </a:r>
            <a:r>
              <a:rPr lang="ru-RU" dirty="0" smtClean="0">
                <a:solidFill>
                  <a:srgbClr val="FF0000"/>
                </a:solidFill>
              </a:rPr>
              <a:t>0 баллов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3.Представьте, что ваш руководитель предложил план проведения какого-либо мероприятия, а он никудышный по вашему мнению. Что вы будете делать?</a:t>
            </a:r>
            <a:endParaRPr lang="ru-RU" dirty="0" smtClean="0"/>
          </a:p>
          <a:p>
            <a:r>
              <a:rPr lang="ru-RU" dirty="0" smtClean="0"/>
              <a:t>А) Выскажу свое мнение, если только кто-то еще будет поддерживать меня; </a:t>
            </a:r>
            <a:r>
              <a:rPr lang="ru-RU" dirty="0" smtClean="0">
                <a:solidFill>
                  <a:srgbClr val="FF0000"/>
                </a:solidFill>
              </a:rPr>
              <a:t>4 балла</a:t>
            </a:r>
          </a:p>
          <a:p>
            <a:r>
              <a:rPr lang="ru-RU" dirty="0" smtClean="0"/>
              <a:t>Б) Буду продвигать свой план и отстаивать свое мнение; </a:t>
            </a:r>
            <a:r>
              <a:rPr lang="ru-RU" dirty="0" smtClean="0">
                <a:solidFill>
                  <a:srgbClr val="FF0000"/>
                </a:solidFill>
              </a:rPr>
              <a:t>2 балла</a:t>
            </a:r>
          </a:p>
          <a:p>
            <a:r>
              <a:rPr lang="ru-RU" dirty="0" smtClean="0"/>
              <a:t>В) Промолчу. Инициатива, по моему мнению, наказуема; </a:t>
            </a:r>
            <a:r>
              <a:rPr lang="ru-RU" dirty="0" smtClean="0">
                <a:solidFill>
                  <a:srgbClr val="FF0000"/>
                </a:solidFill>
              </a:rPr>
              <a:t>0 баллов</a:t>
            </a:r>
          </a:p>
          <a:p>
            <a:r>
              <a:rPr lang="ru-RU" dirty="0" smtClean="0"/>
              <a:t> </a:t>
            </a:r>
          </a:p>
          <a:p>
            <a:r>
              <a:rPr lang="ru-RU" b="1" i="1" dirty="0" smtClean="0"/>
              <a:t>4.Дискутировать и спорить Вы любите с:</a:t>
            </a:r>
            <a:endParaRPr lang="ru-RU" dirty="0" smtClean="0"/>
          </a:p>
          <a:p>
            <a:r>
              <a:rPr lang="ru-RU" dirty="0" smtClean="0"/>
              <a:t>А) Близкими людьми и друзьями; </a:t>
            </a:r>
            <a:r>
              <a:rPr lang="ru-RU" dirty="0" smtClean="0">
                <a:solidFill>
                  <a:srgbClr val="FF0000"/>
                </a:solidFill>
              </a:rPr>
              <a:t>4 балла</a:t>
            </a:r>
          </a:p>
          <a:p>
            <a:r>
              <a:rPr lang="ru-RU" dirty="0" smtClean="0"/>
              <a:t>Б) Это не мое хобби, но если надо, то смогу; </a:t>
            </a:r>
            <a:r>
              <a:rPr lang="ru-RU" dirty="0" smtClean="0">
                <a:solidFill>
                  <a:srgbClr val="FF0000"/>
                </a:solidFill>
              </a:rPr>
              <a:t>2 балла</a:t>
            </a:r>
          </a:p>
          <a:p>
            <a:r>
              <a:rPr lang="ru-RU" dirty="0" smtClean="0"/>
              <a:t>В) Мое любимое занятие! Без этого практически не проходит мой день; </a:t>
            </a:r>
            <a:r>
              <a:rPr lang="ru-RU" dirty="0" smtClean="0">
                <a:solidFill>
                  <a:srgbClr val="FF0000"/>
                </a:solidFill>
              </a:rPr>
              <a:t>0 баллов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674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5.Стоя в очереди, кто-то решил пройти вперед Вас. Вы:</a:t>
            </a:r>
            <a:endParaRPr lang="ru-RU" dirty="0" smtClean="0"/>
          </a:p>
          <a:p>
            <a:r>
              <a:rPr lang="ru-RU" dirty="0" smtClean="0"/>
              <a:t>А) Оттолкнете нахала и пройдете вперед; </a:t>
            </a:r>
            <a:r>
              <a:rPr lang="ru-RU" dirty="0" smtClean="0">
                <a:solidFill>
                  <a:srgbClr val="FF0000"/>
                </a:solidFill>
              </a:rPr>
              <a:t>4 балла</a:t>
            </a:r>
          </a:p>
          <a:p>
            <a:r>
              <a:rPr lang="ru-RU" dirty="0" smtClean="0"/>
              <a:t>Б) Буду злится но по себя; </a:t>
            </a:r>
            <a:r>
              <a:rPr lang="ru-RU" dirty="0" smtClean="0">
                <a:solidFill>
                  <a:srgbClr val="FF0000"/>
                </a:solidFill>
              </a:rPr>
              <a:t>2 балла</a:t>
            </a:r>
          </a:p>
          <a:p>
            <a:r>
              <a:rPr lang="ru-RU" dirty="0" smtClean="0"/>
              <a:t>В) Буду биться кулаками, но никто раньше меня не пойдет</a:t>
            </a:r>
            <a:r>
              <a:rPr lang="ru-RU" dirty="0" smtClean="0">
                <a:solidFill>
                  <a:srgbClr val="FF0000"/>
                </a:solidFill>
              </a:rPr>
              <a:t>; 0 баллов</a:t>
            </a:r>
          </a:p>
          <a:p>
            <a:r>
              <a:rPr lang="ru-RU" dirty="0" smtClean="0"/>
              <a:t> </a:t>
            </a:r>
          </a:p>
          <a:p>
            <a:r>
              <a:rPr lang="ru-RU" b="1" i="1" dirty="0" smtClean="0"/>
              <a:t>6.Представьте от Вашего мнение зависит судьба одного из одноклассников, вы:</a:t>
            </a:r>
            <a:endParaRPr lang="ru-RU" dirty="0" smtClean="0"/>
          </a:p>
          <a:p>
            <a:r>
              <a:rPr lang="ru-RU" dirty="0" smtClean="0"/>
              <a:t>А) Объективно все расскажу, указав на недостатки и достоинства; </a:t>
            </a:r>
            <a:r>
              <a:rPr lang="ru-RU" dirty="0" smtClean="0">
                <a:solidFill>
                  <a:srgbClr val="FF0000"/>
                </a:solidFill>
              </a:rPr>
              <a:t>4 балла</a:t>
            </a:r>
          </a:p>
          <a:p>
            <a:r>
              <a:rPr lang="ru-RU" dirty="0" smtClean="0"/>
              <a:t>Б) Промолчу про недостатки, дав понять, что нужно доработать; </a:t>
            </a:r>
            <a:r>
              <a:rPr lang="ru-RU" dirty="0" smtClean="0">
                <a:solidFill>
                  <a:srgbClr val="FF0000"/>
                </a:solidFill>
              </a:rPr>
              <a:t>2 балла</a:t>
            </a:r>
          </a:p>
          <a:p>
            <a:r>
              <a:rPr lang="ru-RU" dirty="0" smtClean="0"/>
              <a:t>В) Раскритикую все что можно. Пусть знает, что в нем плохо; </a:t>
            </a:r>
            <a:r>
              <a:rPr lang="ru-RU" dirty="0" smtClean="0">
                <a:solidFill>
                  <a:srgbClr val="FF0000"/>
                </a:solidFill>
              </a:rPr>
              <a:t>0 баллов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04800"/>
            <a:ext cx="8534400" cy="6096000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7.Ваши родители упрекают вас за </a:t>
            </a:r>
            <a:r>
              <a:rPr lang="ru-RU" sz="2400" b="1" i="1" dirty="0" err="1" smtClean="0"/>
              <a:t>небережливость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за</a:t>
            </a:r>
            <a:r>
              <a:rPr lang="ru-RU" sz="2400" b="1" i="1" dirty="0" smtClean="0"/>
              <a:t> неумение экономить, а сами тратят деньги на всякие ненужные с вашей точки зрения  вещи и при этом спрашивают мнение о своей покупке у Вас. Что вы будете делать?</a:t>
            </a:r>
            <a:endParaRPr lang="ru-RU" sz="2400" dirty="0" smtClean="0"/>
          </a:p>
          <a:p>
            <a:r>
              <a:rPr lang="ru-RU" sz="2400" dirty="0" smtClean="0"/>
              <a:t>А) Порадуюсь вместе с ними за покупку; </a:t>
            </a:r>
            <a:r>
              <a:rPr lang="ru-RU" sz="2400" dirty="0" smtClean="0">
                <a:solidFill>
                  <a:srgbClr val="FF0000"/>
                </a:solidFill>
              </a:rPr>
              <a:t>4 балла</a:t>
            </a:r>
          </a:p>
          <a:p>
            <a:r>
              <a:rPr lang="ru-RU" sz="2400" dirty="0" smtClean="0"/>
              <a:t>Б) Буду критиковать покупку; </a:t>
            </a:r>
            <a:r>
              <a:rPr lang="ru-RU" sz="2400" dirty="0" smtClean="0">
                <a:solidFill>
                  <a:srgbClr val="FF0000"/>
                </a:solidFill>
              </a:rPr>
              <a:t>2 балла</a:t>
            </a:r>
          </a:p>
          <a:p>
            <a:r>
              <a:rPr lang="ru-RU" sz="2400" dirty="0" smtClean="0"/>
              <a:t>В) Скандалить буду долгое время; </a:t>
            </a:r>
            <a:r>
              <a:rPr lang="ru-RU" sz="2400" dirty="0" smtClean="0">
                <a:solidFill>
                  <a:srgbClr val="FF0000"/>
                </a:solidFill>
              </a:rPr>
              <a:t>0 баллов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b="1" i="1" dirty="0" smtClean="0"/>
              <a:t>8. При вас курит мальчик лет 10 . Вы:</a:t>
            </a:r>
            <a:endParaRPr lang="ru-RU" sz="2400" dirty="0" smtClean="0"/>
          </a:p>
          <a:p>
            <a:r>
              <a:rPr lang="ru-RU" sz="2400" dirty="0" smtClean="0"/>
              <a:t>А) Проходите мимо, не высказав про возраст; </a:t>
            </a:r>
            <a:r>
              <a:rPr lang="ru-RU" sz="2400" dirty="0" smtClean="0">
                <a:solidFill>
                  <a:srgbClr val="FF0000"/>
                </a:solidFill>
              </a:rPr>
              <a:t>4 балла</a:t>
            </a:r>
          </a:p>
          <a:p>
            <a:r>
              <a:rPr lang="ru-RU" sz="2400" dirty="0" smtClean="0"/>
              <a:t>Б) Буду нравоучительно ему доказывать о вреде курения в его возрасте; </a:t>
            </a:r>
            <a:r>
              <a:rPr lang="ru-RU" sz="2400" dirty="0" smtClean="0">
                <a:solidFill>
                  <a:srgbClr val="FF0000"/>
                </a:solidFill>
              </a:rPr>
              <a:t>2 балла</a:t>
            </a:r>
          </a:p>
          <a:p>
            <a:r>
              <a:rPr lang="ru-RU" sz="2400" dirty="0" smtClean="0"/>
              <a:t>В) При большом количестве народа устрою скандал; </a:t>
            </a:r>
            <a:r>
              <a:rPr lang="ru-RU" sz="2400" dirty="0" smtClean="0">
                <a:solidFill>
                  <a:srgbClr val="FF0000"/>
                </a:solidFill>
              </a:rPr>
              <a:t>0 баллов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533400"/>
            <a:ext cx="8077200" cy="5592763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/>
              <a:t>9.Продавец в магазине Вас обсчитал. Вы:</a:t>
            </a:r>
            <a:endParaRPr lang="ru-RU" dirty="0" smtClean="0"/>
          </a:p>
          <a:p>
            <a:r>
              <a:rPr lang="ru-RU" dirty="0" smtClean="0"/>
              <a:t>А) Недовольным видом уходите из магазина, клянясь, что больше в него не пойдете; </a:t>
            </a:r>
            <a:r>
              <a:rPr lang="ru-RU" dirty="0" smtClean="0">
                <a:solidFill>
                  <a:srgbClr val="FF0000"/>
                </a:solidFill>
              </a:rPr>
              <a:t>4 балла</a:t>
            </a:r>
          </a:p>
          <a:p>
            <a:r>
              <a:rPr lang="ru-RU" dirty="0" smtClean="0"/>
              <a:t>Б) Настойчиво буду просить пересчитать сдачу </a:t>
            </a:r>
            <a:r>
              <a:rPr lang="ru-RU" dirty="0" smtClean="0">
                <a:solidFill>
                  <a:srgbClr val="FF0000"/>
                </a:solidFill>
              </a:rPr>
              <a:t>2 балла</a:t>
            </a:r>
          </a:p>
          <a:p>
            <a:r>
              <a:rPr lang="ru-RU" dirty="0" smtClean="0"/>
              <a:t>В) Буду биться кулаками, но докажу свою правоту; </a:t>
            </a:r>
            <a:r>
              <a:rPr lang="ru-RU" dirty="0" smtClean="0">
                <a:solidFill>
                  <a:srgbClr val="FF0000"/>
                </a:solidFill>
              </a:rPr>
              <a:t>0 баллов</a:t>
            </a:r>
          </a:p>
          <a:p>
            <a:r>
              <a:rPr lang="ru-RU" dirty="0" smtClean="0"/>
              <a:t> </a:t>
            </a:r>
          </a:p>
          <a:p>
            <a:r>
              <a:rPr lang="ru-RU" b="1" i="1" dirty="0" smtClean="0"/>
              <a:t>10.Администратор отеля занимается своими делами и в упор не видит Вас. Вы:</a:t>
            </a:r>
            <a:endParaRPr lang="ru-RU" dirty="0" smtClean="0"/>
          </a:p>
          <a:p>
            <a:r>
              <a:rPr lang="ru-RU" dirty="0" smtClean="0"/>
              <a:t>А) Будете молча ждать; </a:t>
            </a:r>
            <a:r>
              <a:rPr lang="ru-RU" dirty="0" smtClean="0">
                <a:solidFill>
                  <a:srgbClr val="FF0000"/>
                </a:solidFill>
              </a:rPr>
              <a:t>4 балла</a:t>
            </a:r>
          </a:p>
          <a:p>
            <a:r>
              <a:rPr lang="ru-RU" dirty="0" smtClean="0"/>
              <a:t>Б) Будете на него жаловаться; </a:t>
            </a:r>
            <a:r>
              <a:rPr lang="ru-RU" dirty="0" smtClean="0">
                <a:solidFill>
                  <a:srgbClr val="FF0000"/>
                </a:solidFill>
              </a:rPr>
              <a:t>2 балла</a:t>
            </a:r>
          </a:p>
          <a:p>
            <a:r>
              <a:rPr lang="ru-RU" dirty="0" smtClean="0"/>
              <a:t>В) Сорву зло на тех кто мне попадется; </a:t>
            </a:r>
            <a:r>
              <a:rPr lang="ru-RU" dirty="0" smtClean="0">
                <a:solidFill>
                  <a:srgbClr val="FF0000"/>
                </a:solidFill>
              </a:rPr>
              <a:t>0 баллов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r>
              <a:rPr lang="ru-RU" b="1" i="1" dirty="0" smtClean="0"/>
              <a:t>11.Споря с младшим по возрасту, вы все-таки понимаете, что он прав. Ваши дальнейшие действия?</a:t>
            </a:r>
            <a:endParaRPr lang="ru-RU" dirty="0" smtClean="0"/>
          </a:p>
          <a:p>
            <a:r>
              <a:rPr lang="ru-RU" dirty="0" smtClean="0"/>
              <a:t>А) Признаюсь, что не прав, бывает же и у такое у старших; </a:t>
            </a:r>
            <a:r>
              <a:rPr lang="ru-RU" dirty="0" smtClean="0">
                <a:solidFill>
                  <a:srgbClr val="FF0000"/>
                </a:solidFill>
              </a:rPr>
              <a:t>4 балла</a:t>
            </a:r>
          </a:p>
          <a:p>
            <a:r>
              <a:rPr lang="ru-RU" dirty="0" smtClean="0"/>
              <a:t>Б) Буду отстаивать свое мнение до конца как можно; </a:t>
            </a:r>
            <a:r>
              <a:rPr lang="ru-RU" dirty="0" smtClean="0">
                <a:solidFill>
                  <a:srgbClr val="FF0000"/>
                </a:solidFill>
              </a:rPr>
              <a:t>2 балла</a:t>
            </a:r>
          </a:p>
          <a:p>
            <a:r>
              <a:rPr lang="ru-RU" dirty="0" smtClean="0"/>
              <a:t>В) Не хочу терять авторитет в глазах ребенка. В любом случае я прав(а); </a:t>
            </a:r>
            <a:r>
              <a:rPr lang="ru-RU" dirty="0" smtClean="0">
                <a:solidFill>
                  <a:srgbClr val="FF0000"/>
                </a:solidFill>
              </a:rPr>
              <a:t>0 баллов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Результаты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 30 до 40:</a:t>
            </a:r>
          </a:p>
          <a:p>
            <a:r>
              <a:rPr lang="ru-RU" dirty="0" smtClean="0"/>
              <a:t>Вы очень тактичный человек и стараетесь не попадать в конфликт. Всегда ищите компромисс и не очень любите высказывать критику. Это не всегда хорошо, так что старайтесь быть более прямолинейным.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3074" name="Picture 2" descr="http://im4-tub-ru.yandex.net/i?id=421917172-5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800600"/>
            <a:ext cx="2362200" cy="17805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512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Конфликтный ли вы человек?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Результаты: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Конфликтный ли вы человек?</dc:title>
  <dc:creator>елена</dc:creator>
  <cp:lastModifiedBy>елена</cp:lastModifiedBy>
  <cp:revision>8</cp:revision>
  <dcterms:created xsi:type="dcterms:W3CDTF">2013-11-14T17:14:41Z</dcterms:created>
  <dcterms:modified xsi:type="dcterms:W3CDTF">2013-11-14T17:48:26Z</dcterms:modified>
</cp:coreProperties>
</file>