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9" r:id="rId4"/>
    <p:sldId id="257" r:id="rId5"/>
    <p:sldId id="258" r:id="rId6"/>
    <p:sldId id="259" r:id="rId7"/>
    <p:sldId id="262" r:id="rId8"/>
    <p:sldId id="278" r:id="rId9"/>
    <p:sldId id="260" r:id="rId10"/>
    <p:sldId id="274" r:id="rId11"/>
    <p:sldId id="282" r:id="rId12"/>
    <p:sldId id="263" r:id="rId13"/>
    <p:sldId id="275" r:id="rId14"/>
    <p:sldId id="279" r:id="rId15"/>
    <p:sldId id="261" r:id="rId16"/>
    <p:sldId id="280" r:id="rId17"/>
    <p:sldId id="264" r:id="rId18"/>
    <p:sldId id="276" r:id="rId19"/>
    <p:sldId id="283" r:id="rId20"/>
    <p:sldId id="277" r:id="rId21"/>
    <p:sldId id="265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6370-80D3-45D9-AA39-EB36B0ACF0C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1EC0-BD5A-4AAC-A45E-EFD4D3DC2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A283-1802-4261-A311-748021B65BA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1B86-E3DE-4F9E-91FB-1CEFE3367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AF62-4D5E-4E20-897F-D6FCCEECE81B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549B-7D85-400F-BADC-B90ED3317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31C0-8110-4B76-950F-7CE8B88F9ED7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0AF4-145F-49EA-9E3B-726D2F673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1143-4C09-4FC0-9873-C8DDDE5E93B6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20DA1-F44E-4996-AA63-652BA5A7A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56CD-2152-4767-8492-A6250ADF4D74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75D7-7F70-4E2B-BFE9-4F555AB3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5DD3-2F0B-40ED-A930-B821697BC7C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7FC8-3874-4BC6-B622-B59A2FF82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2DF7-6765-4405-A49B-0FA083BB0D01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D139-10BB-4C44-BAAF-D241B140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670A-505B-48D7-935D-02DD398D893F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856B-41BF-4479-A3DE-56FF8377E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34A8-5456-41B7-B4DC-EAA17B0EAEF3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EAAF-30D5-4E86-B135-E43730E4C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0B7C-F7C0-487A-864E-D0D6ECBC8012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BDBE-0622-4463-BEFF-324BC4A2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F4617C-4206-44DF-B5C7-1E1DBF442B6E}" type="datetimeFigureOut">
              <a:rPr lang="ru-RU"/>
              <a:pPr>
                <a:defRPr/>
              </a:pPr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BD624-CD87-405A-AF40-14534D284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imgres?imgurl=http://www.spbrc.nw.ru/Upload/_users/1/_images/lomonosov.jpg&amp;imgrefurl=http://www.spbrc.nw.ru/?p=406&amp;h=550&amp;w=442&amp;sz=279&amp;tbnid=yijXGc_CaUq6uM:&amp;tbnh=133&amp;tbnw=107&amp;prev=/images?q=%D0%BF%D0%BE%D1%80%D1%82%D1%80%D0%B5%D1%82+%D0%9B%D0%BE%D0%BC%D0%BE%D0%BD%D0%BE%D1%81%D0%BE%D0%B2%D0%B0&amp;usg=__DeUo1-gmuDvxJnb5PauFOxs3LU0=&amp;ei=qe1MSo7hIdqPsAbJ3-GyBA&amp;sa=X&amp;oi=image_result&amp;resnum=4&amp;ct=imag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Содержимое 3" descr="http://www.spbrc.nw.ru/?p=40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285750"/>
            <a:ext cx="3367087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МОУ «СОШ №2» г.Новодвинска</a:t>
            </a:r>
          </a:p>
        </p:txBody>
      </p:sp>
      <p:pic>
        <p:nvPicPr>
          <p:cNvPr id="22531" name="Picture 2" descr="K:\десант РНЦВ\IMG_1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71625"/>
            <a:ext cx="38576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K:\десант РНЦВ\IMG_1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786063"/>
            <a:ext cx="4000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«С года учителя начинается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век учителя»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:\фото в презент\DSC027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500188"/>
            <a:ext cx="4572000" cy="4525962"/>
          </a:xfrm>
        </p:spPr>
      </p:pic>
      <p:pic>
        <p:nvPicPr>
          <p:cNvPr id="23555" name="Picture 2" descr="H:\фото в презент\DSC028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14563"/>
            <a:ext cx="392906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Электронное оформление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</a:rPr>
              <a:t>Сборники: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«Фестиваль методических идей»,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«Марафон классных руководителей»</a:t>
            </a:r>
          </a:p>
          <a:p>
            <a:pPr>
              <a:buFontTx/>
              <a:buChar char="-"/>
            </a:pPr>
            <a:r>
              <a:rPr lang="ru-RU" smtClean="0">
                <a:solidFill>
                  <a:srgbClr val="0070C0"/>
                </a:solidFill>
              </a:rPr>
              <a:t>«Воспитательные программы дошкольных образовательных учреждений»</a:t>
            </a:r>
          </a:p>
          <a:p>
            <a:endParaRPr lang="ru-RU" smtClean="0"/>
          </a:p>
        </p:txBody>
      </p:sp>
      <p:pic>
        <p:nvPicPr>
          <p:cNvPr id="24579" name="Рисунок 3" descr="SDC114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929063"/>
            <a:ext cx="3643312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Тематические заседания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10 октября 2008года – юбилею ВЛКСМ им. В.И.Ленина посвящается</a:t>
            </a:r>
          </a:p>
          <a:p>
            <a:r>
              <a:rPr lang="ru-RU" smtClean="0">
                <a:solidFill>
                  <a:srgbClr val="0070C0"/>
                </a:solidFill>
              </a:rPr>
              <a:t>17 ноября 2009 Ломоносовские чтения</a:t>
            </a:r>
          </a:p>
        </p:txBody>
      </p:sp>
      <p:pic>
        <p:nvPicPr>
          <p:cNvPr id="25603" name="Picture 2" descr="H:\фото в презент\DSC03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286125"/>
            <a:ext cx="4446588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Дебаты 2010 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«Карьера ученика начинается с учителя»</a:t>
            </a:r>
          </a:p>
          <a:p>
            <a:endParaRPr lang="ru-RU" smtClean="0">
              <a:solidFill>
                <a:srgbClr val="0070C0"/>
              </a:solidFill>
            </a:endParaRPr>
          </a:p>
        </p:txBody>
      </p:sp>
      <p:pic>
        <p:nvPicPr>
          <p:cNvPr id="26627" name="Picture 2" descr="H:\фото в презент\DSC02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57438"/>
            <a:ext cx="4303712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Содержимое 3" descr="IMGP41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357438"/>
            <a:ext cx="37131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Консультативная помощь при подготовке к конкурсам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Рисунок 3" descr="ур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385762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Содержимое 3" descr="IMGP55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286000"/>
            <a:ext cx="38576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Лагерь «Выпускник»</a:t>
            </a:r>
          </a:p>
        </p:txBody>
      </p:sp>
      <p:pic>
        <p:nvPicPr>
          <p:cNvPr id="28674" name="Picture 2" descr="D:\Мои документы\клуб\фото лагерь\S73065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214438"/>
            <a:ext cx="2786062" cy="3714750"/>
          </a:xfrm>
        </p:spPr>
      </p:pic>
      <p:pic>
        <p:nvPicPr>
          <p:cNvPr id="28675" name="Picture 2" descr="D:\Мои документы\клуб\фото лагерь\S73065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143250"/>
            <a:ext cx="371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D:\Мои документы\клуб\фото лагерь\S7306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2357438"/>
            <a:ext cx="328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Организация экскурсий, поездок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Малые Корелы 24.05.2008</a:t>
            </a:r>
          </a:p>
        </p:txBody>
      </p:sp>
      <p:pic>
        <p:nvPicPr>
          <p:cNvPr id="29699" name="Рисунок 4" descr="IMG_10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357438"/>
            <a:ext cx="4214812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28 марта 2009 Храмы Архангельска</a:t>
            </a:r>
          </a:p>
        </p:txBody>
      </p:sp>
      <p:pic>
        <p:nvPicPr>
          <p:cNvPr id="30723" name="Рисунок 5" descr="IMGP59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643188"/>
            <a:ext cx="4119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24 октября 2011 с. Ломоносово</a:t>
            </a:r>
          </a:p>
        </p:txBody>
      </p:sp>
      <p:pic>
        <p:nvPicPr>
          <p:cNvPr id="31747" name="Picture 2" descr="H:\фото в презент\S7306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286000"/>
            <a:ext cx="5605463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2286000"/>
          </a:xfrm>
        </p:spPr>
        <p:txBody>
          <a:bodyPr/>
          <a:lstStyle/>
          <a:p>
            <a:r>
              <a:rPr lang="ru-RU" sz="6600" b="1" smtClean="0">
                <a:solidFill>
                  <a:srgbClr val="0070C0"/>
                </a:solidFill>
              </a:rPr>
              <a:t>Клуб «Учитель года»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7129463" cy="2424112"/>
          </a:xfrm>
        </p:spPr>
        <p:txBody>
          <a:bodyPr/>
          <a:lstStyle/>
          <a:p>
            <a:pPr algn="r"/>
            <a:r>
              <a:rPr lang="ru-RU" sz="4800" b="1" smtClean="0">
                <a:solidFill>
                  <a:srgbClr val="00B0F0"/>
                </a:solidFill>
              </a:rPr>
              <a:t>г. Новодвинск</a:t>
            </a:r>
          </a:p>
          <a:p>
            <a:pPr algn="r"/>
            <a:r>
              <a:rPr lang="ru-RU" sz="4800" b="1" smtClean="0">
                <a:solidFill>
                  <a:srgbClr val="00B0F0"/>
                </a:solidFill>
              </a:rPr>
              <a:t>18 января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92931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2008 г</a:t>
            </a:r>
          </a:p>
          <a:p>
            <a:r>
              <a:rPr lang="ru-RU" smtClean="0">
                <a:solidFill>
                  <a:srgbClr val="0070C0"/>
                </a:solidFill>
              </a:rPr>
              <a:t>5 победителей всероссийского уровня</a:t>
            </a:r>
          </a:p>
          <a:p>
            <a:r>
              <a:rPr lang="ru-RU" smtClean="0">
                <a:solidFill>
                  <a:srgbClr val="0070C0"/>
                </a:solidFill>
              </a:rPr>
              <a:t>3 победителя областного уровня</a:t>
            </a:r>
          </a:p>
          <a:p>
            <a:r>
              <a:rPr lang="ru-RU" smtClean="0">
                <a:solidFill>
                  <a:srgbClr val="0070C0"/>
                </a:solidFill>
              </a:rPr>
              <a:t>2 победителя – дополнительного образования</a:t>
            </a:r>
          </a:p>
          <a:p>
            <a:r>
              <a:rPr lang="ru-RU" smtClean="0">
                <a:solidFill>
                  <a:srgbClr val="0070C0"/>
                </a:solidFill>
              </a:rPr>
              <a:t>1победитель дошкольного образования</a:t>
            </a:r>
          </a:p>
          <a:p>
            <a:r>
              <a:rPr lang="ru-RU" smtClean="0">
                <a:solidFill>
                  <a:srgbClr val="002060"/>
                </a:solidFill>
              </a:rPr>
              <a:t>2009 г </a:t>
            </a:r>
          </a:p>
          <a:p>
            <a:r>
              <a:rPr lang="ru-RU" smtClean="0">
                <a:solidFill>
                  <a:srgbClr val="0070C0"/>
                </a:solidFill>
              </a:rPr>
              <a:t>3 педагога федерального уровня</a:t>
            </a:r>
          </a:p>
          <a:p>
            <a:r>
              <a:rPr lang="ru-RU" smtClean="0">
                <a:solidFill>
                  <a:srgbClr val="002060"/>
                </a:solidFill>
              </a:rPr>
              <a:t>2010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Современный учитель. Какой он?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3794" name="Содержимое 3" descr="IMGP57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3570288" cy="2681287"/>
          </a:xfrm>
        </p:spPr>
      </p:pic>
      <p:pic>
        <p:nvPicPr>
          <p:cNvPr id="33795" name="Содержимое 3" descr="IMGP42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3573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 descr="IMGP618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929063"/>
            <a:ext cx="3500438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Фестиваль клубов 16.12.2011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643937" cy="521493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9.00 – 10.00 регистрация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10.00 – 10.30 открытие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10.30 – 12.45 творческое представление опыта работы клубов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14.00 – 15.00 выставка – ярмарка материалов инновационного опыта работы педагогов – членов клуба (литература, </a:t>
            </a:r>
            <a:r>
              <a:rPr lang="ru-RU" dirty="0" err="1" smtClean="0"/>
              <a:t>эл.носители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15.00 – 16.00 круглый стол «Взаимодействие педагогов – участников проф.мастерства и </a:t>
            </a:r>
            <a:r>
              <a:rPr lang="ru-RU" dirty="0" err="1" smtClean="0"/>
              <a:t>победтелей</a:t>
            </a:r>
            <a:r>
              <a:rPr lang="ru-RU" dirty="0" smtClean="0"/>
              <a:t> конкурсного отбора ПНП «Образование»»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18.00 – 20.00 вечерняя программа «Большая перемена»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Руководители клуба</a:t>
            </a:r>
          </a:p>
        </p:txBody>
      </p:sp>
      <p:pic>
        <p:nvPicPr>
          <p:cNvPr id="3074" name="Picture 2" descr="G:\педагогический дебют\SDC11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2786062" cy="4819650"/>
          </a:xfrm>
        </p:spPr>
      </p:pic>
      <p:pic>
        <p:nvPicPr>
          <p:cNvPr id="4" name="Picture 2" descr="G:\педагогический дебют\SDC1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1571625"/>
            <a:ext cx="2965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D:\Мои документы\ПРОБА 130.jpg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638" y="146050"/>
            <a:ext cx="8521700" cy="6450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Цель</a:t>
            </a:r>
            <a:r>
              <a:rPr lang="ru-RU" smtClean="0"/>
              <a:t>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072062"/>
          </a:xfrm>
        </p:spPr>
        <p:txBody>
          <a:bodyPr/>
          <a:lstStyle/>
          <a:p>
            <a:r>
              <a:rPr lang="ru-RU" sz="4000" smtClean="0">
                <a:solidFill>
                  <a:srgbClr val="0070C0"/>
                </a:solidFill>
              </a:rPr>
              <a:t>Обобщение и распространение передового педагогического опыта</a:t>
            </a:r>
          </a:p>
          <a:p>
            <a:endParaRPr lang="ru-RU" smtClean="0"/>
          </a:p>
        </p:txBody>
      </p:sp>
      <p:pic>
        <p:nvPicPr>
          <p:cNvPr id="17411" name="Рисунок 10" descr="IMGP4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000375"/>
            <a:ext cx="3929063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IMG_31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000375"/>
            <a:ext cx="3929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IMGP41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357563"/>
            <a:ext cx="3524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Задачи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8715375" cy="5268913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Поднять престиж образования</a:t>
            </a:r>
          </a:p>
          <a:p>
            <a:r>
              <a:rPr lang="ru-RU" smtClean="0">
                <a:solidFill>
                  <a:srgbClr val="0070C0"/>
                </a:solidFill>
              </a:rPr>
              <a:t>Привлечь внимание общественности к образованию</a:t>
            </a:r>
          </a:p>
          <a:p>
            <a:r>
              <a:rPr lang="ru-RU" smtClean="0">
                <a:solidFill>
                  <a:srgbClr val="0070C0"/>
                </a:solidFill>
              </a:rPr>
              <a:t>Развивать компетентности через обмен опытом</a:t>
            </a:r>
          </a:p>
          <a:p>
            <a:r>
              <a:rPr lang="ru-RU" smtClean="0">
                <a:solidFill>
                  <a:srgbClr val="0070C0"/>
                </a:solidFill>
              </a:rPr>
              <a:t>Предоставить возможность педагогам общаться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Распространение передового педагогического опыта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4840288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Участие в педдесантах                      «Победители конкурса – педагогам области»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</a:rPr>
              <a:t>в МОУ «Коневской СОШ» Плесецкого района</a:t>
            </a:r>
          </a:p>
        </p:txBody>
      </p:sp>
      <p:pic>
        <p:nvPicPr>
          <p:cNvPr id="19459" name="Рисунок 3" descr="P31700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429000"/>
            <a:ext cx="4643438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P31700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429000"/>
            <a:ext cx="43100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:\фото в презент\DSC007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428750"/>
            <a:ext cx="30543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Работа с молодыми специалистами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Нёнокса 2011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2" descr="H:\фото в презент\DSC0072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1928813"/>
            <a:ext cx="4357688" cy="3840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Работа с молодыми специалистами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23 апреля 2010г «Педагогический дебют»</a:t>
            </a:r>
          </a:p>
        </p:txBody>
      </p:sp>
      <p:pic>
        <p:nvPicPr>
          <p:cNvPr id="21507" name="Рисунок 4" descr="SDC114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00313"/>
            <a:ext cx="4143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SDC114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000375"/>
            <a:ext cx="41433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216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Arial</vt:lpstr>
      <vt:lpstr>Тема Office</vt:lpstr>
      <vt:lpstr>Слайд 1</vt:lpstr>
      <vt:lpstr>Клуб «Учитель года»</vt:lpstr>
      <vt:lpstr>Руководители клуба</vt:lpstr>
      <vt:lpstr>Слайд 4</vt:lpstr>
      <vt:lpstr>Цель </vt:lpstr>
      <vt:lpstr>Задачи</vt:lpstr>
      <vt:lpstr>Распространение передового педагогического опыта  </vt:lpstr>
      <vt:lpstr>Работа с молодыми специалистами Нёнокса 2011  </vt:lpstr>
      <vt:lpstr>Работа с молодыми специалистами</vt:lpstr>
      <vt:lpstr>Слайд 10</vt:lpstr>
      <vt:lpstr>«С года учителя начинается  век учителя»</vt:lpstr>
      <vt:lpstr>Электронное оформление мероприятий </vt:lpstr>
      <vt:lpstr>Тематические заседания</vt:lpstr>
      <vt:lpstr>Дебаты 2010 </vt:lpstr>
      <vt:lpstr>Консультативная помощь при подготовке к конкурсам</vt:lpstr>
      <vt:lpstr>Лагерь «Выпускник»</vt:lpstr>
      <vt:lpstr>Организация экскурсий, поездок </vt:lpstr>
      <vt:lpstr>Слайд 18</vt:lpstr>
      <vt:lpstr>Слайд 19</vt:lpstr>
      <vt:lpstr>Слайд 20</vt:lpstr>
      <vt:lpstr>Современный учитель. Какой он?</vt:lpstr>
      <vt:lpstr>Фестиваль клубов 16.12.2011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«Учитель года»</dc:title>
  <cp:lastModifiedBy>WiZaRd</cp:lastModifiedBy>
  <cp:revision>14</cp:revision>
  <dcterms:modified xsi:type="dcterms:W3CDTF">2012-01-27T09:32:11Z</dcterms:modified>
</cp:coreProperties>
</file>