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3" r:id="rId11"/>
    <p:sldId id="267" r:id="rId12"/>
    <p:sldId id="264" r:id="rId13"/>
    <p:sldId id="265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/>
              <a:t>Промежуточный отчет по реализации образовательного проекта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400" dirty="0" smtClean="0"/>
              <a:t>Воспитатель: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dirty="0" err="1" smtClean="0"/>
              <a:t>Бокучава</a:t>
            </a:r>
            <a:r>
              <a:rPr lang="ru-RU" sz="2400" dirty="0" smtClean="0"/>
              <a:t> Светлана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059261"/>
            <a:ext cx="3394472" cy="452596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052736"/>
            <a:ext cx="4011910" cy="534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68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628800"/>
            <a:ext cx="3809397" cy="28570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4627488" cy="34706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776656"/>
            <a:ext cx="4214416" cy="31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266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/>
              <a:t>Реализация проекта в средней 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22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dirty="0" smtClean="0"/>
              <a:t>Беседа на тему: «Откуда хлеб на стол пришел»</a:t>
            </a:r>
          </a:p>
          <a:p>
            <a:r>
              <a:rPr lang="ru-RU" dirty="0" smtClean="0"/>
              <a:t>Рассматривание иллюстраций «Как наши предки хлеб пекли»</a:t>
            </a:r>
          </a:p>
          <a:p>
            <a:r>
              <a:rPr lang="ru-RU" dirty="0" smtClean="0"/>
              <a:t>НОД «Знакомство с тестом и его свойствами»</a:t>
            </a:r>
          </a:p>
          <a:p>
            <a:r>
              <a:rPr lang="ru-RU" dirty="0" smtClean="0"/>
              <a:t>Изготовление сувениров для родителей «Ладошка», «Обезьянки»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4827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620688"/>
            <a:ext cx="3953413" cy="29650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5099636" y="1173172"/>
            <a:ext cx="3165816" cy="42210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52901"/>
            <a:ext cx="4139952" cy="310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200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836712"/>
            <a:ext cx="4392488" cy="32943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302986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455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ru-RU" dirty="0" smtClean="0"/>
              <a:t>В планах во </a:t>
            </a:r>
            <a:r>
              <a:rPr lang="ru-RU" dirty="0"/>
              <a:t>второй младшей группе</a:t>
            </a:r>
            <a:br>
              <a:rPr lang="ru-RU" dirty="0"/>
            </a:b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ru-RU" dirty="0" smtClean="0"/>
              <a:t>Создание альбома «Маленькие художники»</a:t>
            </a:r>
          </a:p>
          <a:p>
            <a:r>
              <a:rPr lang="ru-RU" dirty="0" smtClean="0"/>
              <a:t>Участие в конкурсах и выставках</a:t>
            </a:r>
          </a:p>
          <a:p>
            <a:r>
              <a:rPr lang="ru-RU" dirty="0" smtClean="0"/>
              <a:t>Изготовление настольной игры «Малыши - карандаши»</a:t>
            </a:r>
          </a:p>
          <a:p>
            <a:r>
              <a:rPr lang="ru-RU" dirty="0" smtClean="0"/>
              <a:t>Консультации для родителей «Игры, развивающие цветовое восприятие», «Нетрадиционные техники рисования»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668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В планах в средней группе: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Изготовление сувениров «Букет для мамы», «Подкова на счастье», «Гусеница»</a:t>
            </a:r>
          </a:p>
          <a:p>
            <a:r>
              <a:rPr lang="ru-RU" dirty="0" smtClean="0"/>
              <a:t>Изготовление </a:t>
            </a:r>
            <a:r>
              <a:rPr lang="ru-RU" dirty="0" err="1" smtClean="0"/>
              <a:t>лэпбука</a:t>
            </a:r>
            <a:r>
              <a:rPr lang="ru-RU" dirty="0" smtClean="0"/>
              <a:t> «Нетрадиционные техники рисования»</a:t>
            </a:r>
          </a:p>
          <a:p>
            <a:r>
              <a:rPr lang="ru-RU" dirty="0" smtClean="0"/>
              <a:t>Коллективная работа «Хлебушек»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109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/>
              <a:t>Спасибо за внимание!!!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88640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3512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000125"/>
          </a:xfrm>
        </p:spPr>
        <p:txBody>
          <a:bodyPr/>
          <a:lstStyle/>
          <a:p>
            <a:r>
              <a:rPr lang="ru-RU" dirty="0" smtClean="0"/>
              <a:t>Образовательный проект по художественно-эстетическому развитию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11560" y="4149080"/>
            <a:ext cx="8158163" cy="3482975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«Волшебные ладошки»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dirty="0" smtClean="0"/>
              <a:t>Цель проекта: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6143625" cy="4954588"/>
          </a:xfrm>
        </p:spPr>
        <p:txBody>
          <a:bodyPr/>
          <a:lstStyle/>
          <a:p>
            <a:r>
              <a:rPr lang="ru-RU" dirty="0"/>
              <a:t>развитие художественно – творческих способностей детей дошкольного возраста через использование нетрадиционных техник изобразительной деятельности.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dirty="0" smtClean="0"/>
              <a:t>Задачи проекта во </a:t>
            </a:r>
            <a:r>
              <a:rPr lang="en-US" dirty="0" smtClean="0"/>
              <a:t>II </a:t>
            </a:r>
            <a:r>
              <a:rPr lang="ru-RU" dirty="0" smtClean="0"/>
              <a:t>младшей группе: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6143625" cy="4954588"/>
          </a:xfrm>
        </p:spPr>
        <p:txBody>
          <a:bodyPr/>
          <a:lstStyle/>
          <a:p>
            <a:r>
              <a:rPr lang="ru-RU" dirty="0" smtClean="0"/>
              <a:t>расширить </a:t>
            </a:r>
            <a:r>
              <a:rPr lang="ru-RU" dirty="0"/>
              <a:t>представления о многообразии нетрадиционных техник.</a:t>
            </a:r>
          </a:p>
          <a:p>
            <a:r>
              <a:rPr lang="ru-RU" dirty="0" smtClean="0"/>
              <a:t>познакомить </a:t>
            </a:r>
            <a:r>
              <a:rPr lang="ru-RU" dirty="0"/>
              <a:t>с приемами нетрадиционных  техник рисования и способами изображения с использованием различных материалов.</a:t>
            </a:r>
          </a:p>
          <a:p>
            <a:r>
              <a:rPr lang="ru-RU" dirty="0" smtClean="0"/>
              <a:t> </a:t>
            </a:r>
            <a:r>
              <a:rPr lang="ru-RU" dirty="0"/>
              <a:t>развивать художественно –  творческие способности детей.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97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dirty="0" smtClean="0"/>
              <a:t>Задачи проекта в средней группе: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6143625" cy="4954588"/>
          </a:xfrm>
        </p:spPr>
        <p:txBody>
          <a:bodyPr/>
          <a:lstStyle/>
          <a:p>
            <a:r>
              <a:rPr lang="ru-RU" dirty="0" smtClean="0"/>
              <a:t>знакомить с приемами и способами лепки из соленого теста и мягкого пластилина</a:t>
            </a:r>
            <a:endParaRPr lang="ru-RU" dirty="0"/>
          </a:p>
          <a:p>
            <a:r>
              <a:rPr lang="ru-RU" dirty="0"/>
              <a:t>ф</a:t>
            </a:r>
            <a:r>
              <a:rPr lang="ru-RU" dirty="0" smtClean="0"/>
              <a:t>ормировать эстетический вкус, творчество и фантазию, мышление и любознательность</a:t>
            </a:r>
            <a:endParaRPr lang="ru-RU" dirty="0"/>
          </a:p>
          <a:p>
            <a:r>
              <a:rPr lang="ru-RU" dirty="0" smtClean="0"/>
              <a:t> воспитывать у детей эстетическое отношение к предметам и явлениям окружающего мира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1851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ru-RU" dirty="0" smtClean="0"/>
              <a:t>Реализация проекта во второй младшей 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831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dirty="0" smtClean="0"/>
              <a:t>Чтение художественной литературы «Сказка про то, как краски рисовали», «Дружные краски»</a:t>
            </a:r>
          </a:p>
          <a:p>
            <a:r>
              <a:rPr lang="ru-RU" dirty="0" smtClean="0"/>
              <a:t>Рассматривание картин</a:t>
            </a:r>
          </a:p>
          <a:p>
            <a:r>
              <a:rPr lang="ru-RU" dirty="0" smtClean="0"/>
              <a:t>В ходе непосредственно-образовательной деятельности</a:t>
            </a:r>
          </a:p>
          <a:p>
            <a:r>
              <a:rPr lang="ru-RU" dirty="0" smtClean="0"/>
              <a:t>Выставки рисунков, коллективные работы в раздевалке, в центре науки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828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ru-RU" dirty="0" smtClean="0"/>
              <a:t>Дидактические игры «Сложи пирамидку», «Найди такого же цвета», «Подбери по цвету»</a:t>
            </a:r>
          </a:p>
          <a:p>
            <a:r>
              <a:rPr lang="ru-RU" dirty="0" smtClean="0"/>
              <a:t>Настольно-печатная игра «Цвета»</a:t>
            </a:r>
          </a:p>
          <a:p>
            <a:r>
              <a:rPr lang="ru-RU" dirty="0" smtClean="0"/>
              <a:t>Мастер-класс для родителей «Нетрадиционные техники рисования»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186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76672"/>
            <a:ext cx="2292902" cy="3057203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287869"/>
            <a:ext cx="4572000" cy="3429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789040"/>
            <a:ext cx="3995936" cy="29969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51520" y="4105376"/>
            <a:ext cx="313184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974014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54</TotalTime>
  <Words>305</Words>
  <Application>Microsoft Office PowerPoint</Application>
  <PresentationFormat>Экран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Шаблон 2</vt:lpstr>
      <vt:lpstr>Промежуточный отчет по реализации образовательного проекта</vt:lpstr>
      <vt:lpstr>Образовательный проект по художественно-эстетическому развитию</vt:lpstr>
      <vt:lpstr>Цель проекта:</vt:lpstr>
      <vt:lpstr>Задачи проекта во II младшей группе:</vt:lpstr>
      <vt:lpstr>Задачи проекта в средней группе:</vt:lpstr>
      <vt:lpstr>Реализация проекта во второй младшей группе</vt:lpstr>
      <vt:lpstr>Слайд 7</vt:lpstr>
      <vt:lpstr>Слайд 8</vt:lpstr>
      <vt:lpstr>Слайд 9</vt:lpstr>
      <vt:lpstr>Слайд 10</vt:lpstr>
      <vt:lpstr>Слайд 11</vt:lpstr>
      <vt:lpstr>Реализация проекта в средней группе</vt:lpstr>
      <vt:lpstr>Слайд 13</vt:lpstr>
      <vt:lpstr>Слайд 14</vt:lpstr>
      <vt:lpstr>Слайд 15</vt:lpstr>
      <vt:lpstr>В планах во второй младшей группе :</vt:lpstr>
      <vt:lpstr>В планах в средней группе:</vt:lpstr>
      <vt:lpstr>Спасибо за внимание!!!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Промежуточный отчет по реализации образовательного проекта</dc:title>
  <dc:creator>RePack by Diakov</dc:creator>
  <cp:lastModifiedBy>Лабутина</cp:lastModifiedBy>
  <cp:revision>7</cp:revision>
  <dcterms:created xsi:type="dcterms:W3CDTF">2016-02-07T17:52:13Z</dcterms:created>
  <dcterms:modified xsi:type="dcterms:W3CDTF">2016-02-15T08:14:39Z</dcterms:modified>
</cp:coreProperties>
</file>