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Организация внеурочной деятельности в МБОУ СШ № 3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при реализации ФГОС второго поколения в условиях модели сетевого взаимодействия.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G_6315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3071802" y="3214686"/>
            <a:ext cx="4587471" cy="30543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072494" cy="52864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 МБОУ СШ № 3 используется </a:t>
            </a:r>
            <a:r>
              <a:rPr lang="ru-RU" b="1" u="sng" dirty="0" smtClean="0"/>
              <a:t>смешанная модель </a:t>
            </a:r>
            <a:r>
              <a:rPr lang="ru-RU" dirty="0" smtClean="0"/>
              <a:t>организации внеурочной деятельности, которая основывается на оптимизации внутренних ресурсов школы</a:t>
            </a:r>
            <a:r>
              <a:rPr lang="en-US" dirty="0" smtClean="0"/>
              <a:t>:</a:t>
            </a:r>
            <a:r>
              <a:rPr lang="ru-RU" dirty="0" smtClean="0"/>
              <a:t> внеурочную деятельность реализуют учителя-предметники, учителя начальных классов, педагог дополнительного образования, а также учреждения доп.образования города.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000768"/>
            <a:ext cx="7467600" cy="47318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Договоры с организациями города </a:t>
            </a:r>
          </a:p>
        </p:txBody>
      </p:sp>
      <p:pic>
        <p:nvPicPr>
          <p:cNvPr id="3" name="Рисунок 2" descr="6 001.jpg"/>
          <p:cNvPicPr/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491880" y="2780928"/>
            <a:ext cx="4041783" cy="33718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1700808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МБОУ СШ № 3 имеет  долгосрочные договоры с организациями города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0"/>
            <a:ext cx="828680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реализации плана внеурочной деятельности используются следующие формы работы с учащимися: экскурсии, студии, соревнования, заочные путешествия, исследования, мини-проекты, круглые столы, конференции, презентации, выставки творческих работ, конкурсы и олимпиады.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Внеурочная деятельность в 1-4 классах организуется после уроков и проводится в зависимости от направления деятельности: в парках, на спортивных площадках и спортзалах, в музее, актовом зале кабинете информатики, библиотеке и т.д.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Внеурочная деятельность в МБОУ СШ №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реализуется в виде экскурсий, кружков, секций, олимпиад, соревнований, мероприятий, организованных во время летнего, весеннего и осеннего отдыха обучающихся в пришкольных оздоровительных лагерях и т.п. Длительность занятий зависит от возраста и вида деятельности.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467600" cy="5715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внутренние ресурсы школы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57422" y="857232"/>
            <a:ext cx="3957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План внеурочной деятельности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3" y="1401802"/>
          <a:ext cx="7072360" cy="5643372"/>
        </p:xfrm>
        <a:graphic>
          <a:graphicData uri="http://schemas.openxmlformats.org/drawingml/2006/table">
            <a:tbl>
              <a:tblPr/>
              <a:tblGrid>
                <a:gridCol w="3504893"/>
                <a:gridCol w="1079928"/>
                <a:gridCol w="953433"/>
                <a:gridCol w="767053"/>
                <a:gridCol w="767053"/>
              </a:tblGrid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Внеурочная деятельность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классы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классы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 indent="-4064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 классы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 indent="-4064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классы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Спортивно-оздоровительное направление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Разговор о правильном питании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кл.часы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1917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Олимпийские надежды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Уроки здоровья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Духовно-нравственное направление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Общеинтеллектуальное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направление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Нескучная математика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Юный эрудит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Знайка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стране английского языка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Занимательная грамматика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Занимательная математика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Общекультурное направление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Весёлый балаганчик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Дружные ребята (ОЛ)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Социальное направление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Юный турист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Безопасный мир (ОЛ)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Правила дорожного движения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Говорим правильно и красиво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67600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Внутренние ресурсы школы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1-5 классы. ФГОС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3068960"/>
            <a:ext cx="7467600" cy="58092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Внешние ресурсы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1556792"/>
            <a:ext cx="7467600" cy="580926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Внеурочная деятельность в школьных кружках -345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cap="small" dirty="0" smtClean="0">
                <a:latin typeface="+mj-lt"/>
                <a:ea typeface="+mj-ea"/>
                <a:cs typeface="+mj-cs"/>
              </a:rPr>
              <a:t>Школьные спортивные секции -15</a:t>
            </a:r>
            <a:endParaRPr kumimoji="0" lang="ru-RU" sz="3000" b="0" i="0" u="none" strike="noStrike" kern="1200" cap="sm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1600" y="3933056"/>
            <a:ext cx="7467600" cy="1800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cap="small" dirty="0" smtClean="0">
                <a:latin typeface="+mj-lt"/>
                <a:ea typeface="+mj-ea"/>
                <a:cs typeface="+mj-cs"/>
              </a:rPr>
              <a:t>Внеурочная деятельность в РЦДО – 218 (из них 82 на базе МБОУ СШ № 3)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cap="small" dirty="0" smtClean="0">
                <a:latin typeface="+mj-lt"/>
                <a:ea typeface="+mj-ea"/>
                <a:cs typeface="+mj-cs"/>
              </a:rPr>
              <a:t>ДЮСШ – 62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cap="small" dirty="0" smtClean="0">
                <a:latin typeface="+mj-lt"/>
                <a:ea typeface="+mj-ea"/>
                <a:cs typeface="+mj-cs"/>
              </a:rPr>
              <a:t>ЦКС – 55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cap="small" dirty="0" smtClean="0">
                <a:latin typeface="+mj-lt"/>
                <a:ea typeface="+mj-ea"/>
                <a:cs typeface="+mj-cs"/>
              </a:rPr>
              <a:t>Заря –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cap="small" dirty="0" smtClean="0">
                <a:latin typeface="+mj-lt"/>
                <a:ea typeface="+mj-ea"/>
                <a:cs typeface="+mj-cs"/>
              </a:rPr>
              <a:t>Музыкальная школа – 54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cap="small" dirty="0" smtClean="0">
                <a:latin typeface="+mj-lt"/>
                <a:ea typeface="+mj-ea"/>
                <a:cs typeface="+mj-cs"/>
              </a:rPr>
              <a:t>Другие кружки и студии - 50</a:t>
            </a:r>
            <a:endParaRPr lang="ru-RU" sz="1900" b="1" cap="small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Договоры на платной основе с организациями города</a:t>
            </a:r>
          </a:p>
        </p:txBody>
      </p:sp>
      <p:pic>
        <p:nvPicPr>
          <p:cNvPr id="1026" name="Picture 2" descr="http://mouschool3.ucoz.ru/ploshadka_2015/7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628800"/>
            <a:ext cx="3889676" cy="3850780"/>
          </a:xfrm>
          <a:prstGeom prst="rect">
            <a:avLst/>
          </a:prstGeom>
          <a:noFill/>
        </p:spPr>
      </p:pic>
      <p:pic>
        <p:nvPicPr>
          <p:cNvPr id="1028" name="Picture 4" descr="http://mouschool3.ucoz.ru/ploshadka_2015/11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429000"/>
            <a:ext cx="3527418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301</TotalTime>
  <Words>361</Words>
  <Application>Microsoft Office PowerPoint</Application>
  <PresentationFormat>Экран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Организация внеурочной деятельности в МБОУ СШ № 3  при реализации ФГОС второго поколения в условиях модели сетевого взаимодействия.</vt:lpstr>
      <vt:lpstr>В МБОУ СШ № 3 используется смешанная модель организации внеурочной деятельности, которая основывается на оптимизации внутренних ресурсов школы: внеурочную деятельность реализуют учителя-предметники, учителя начальных классов, педагог дополнительного образования, а также учреждения доп.образования города.</vt:lpstr>
      <vt:lpstr>Договоры с организациями города </vt:lpstr>
      <vt:lpstr>Слайд 4</vt:lpstr>
      <vt:lpstr>внутренние ресурсы школы</vt:lpstr>
      <vt:lpstr>Внутренние ресурсы школы 1-5 классы. ФГОС</vt:lpstr>
      <vt:lpstr>Договоры на платной основе с организациями города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внеурочной деятельности в МБОУ СШ № 3  при реализации ФГОС второго поколения в условиях модели сетевого взаимодействия.</dc:title>
  <dc:creator>Савичева</dc:creator>
  <cp:lastModifiedBy>Лабутина</cp:lastModifiedBy>
  <cp:revision>36</cp:revision>
  <dcterms:created xsi:type="dcterms:W3CDTF">2016-01-27T08:04:57Z</dcterms:created>
  <dcterms:modified xsi:type="dcterms:W3CDTF">2016-02-04T07:42:29Z</dcterms:modified>
</cp:coreProperties>
</file>