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571744"/>
            <a:ext cx="6551954" cy="350046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Нормативное  обеспечение введения </a:t>
            </a:r>
            <a:b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Фгос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соо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" name="Picture 2" descr="C:\Users\User\Desktop\img68.jpg"/>
          <p:cNvPicPr>
            <a:picLocks noChangeAspect="1" noChangeArrowheads="1"/>
          </p:cNvPicPr>
          <p:nvPr/>
        </p:nvPicPr>
        <p:blipFill>
          <a:blip r:embed="rId2" cstate="print"/>
          <a:srcRect l="13462" r="23076"/>
          <a:stretch>
            <a:fillRect/>
          </a:stretch>
        </p:blipFill>
        <p:spPr bwMode="auto">
          <a:xfrm>
            <a:off x="6858016" y="285728"/>
            <a:ext cx="187389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ФГОС СОО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/>
              <a:t>Федеральные документы:</a:t>
            </a:r>
            <a:endParaRPr lang="ru-RU" b="1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Конституция РФ, ст.43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ФЗ от 29.12.2012г. № 273 </a:t>
            </a:r>
          </a:p>
          <a:p>
            <a:pPr>
              <a:buNone/>
            </a:pPr>
            <a:r>
              <a:rPr lang="ru-RU" i="1" dirty="0" smtClean="0"/>
              <a:t>    «Об образовании в Российской Федерации»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     ст. 11, 12, 13, 15, 30, 66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Постановление Правительства РФ от15.04.2014г.  № 295 </a:t>
            </a:r>
            <a:r>
              <a:rPr lang="ru-RU" i="1" dirty="0" smtClean="0"/>
              <a:t>«Об утверждении государственной программы Российской Федерации «Развитие образования на 2013-2020 годы»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pic>
        <p:nvPicPr>
          <p:cNvPr id="1026" name="Picture 2" descr="C:\Users\User\Desktop\img68.jpg"/>
          <p:cNvPicPr>
            <a:picLocks noChangeAspect="1" noChangeArrowheads="1"/>
          </p:cNvPicPr>
          <p:nvPr/>
        </p:nvPicPr>
        <p:blipFill>
          <a:blip r:embed="rId2" cstate="print"/>
          <a:srcRect l="13462" r="23076"/>
          <a:stretch>
            <a:fillRect/>
          </a:stretch>
        </p:blipFill>
        <p:spPr bwMode="auto">
          <a:xfrm>
            <a:off x="571472" y="285728"/>
            <a:ext cx="1143008" cy="1350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58204" cy="621510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Распоряжение Правительства РФ от 17.11.2008г. № 1662-р </a:t>
            </a:r>
            <a:r>
              <a:rPr lang="ru-RU" i="1" dirty="0" smtClean="0"/>
              <a:t>«Концепция  долгосрочного социально-экономического развития  Российской Федерации на период до 2020 года»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Распоряжение Правительства РФ от 29.12.2014г. № </a:t>
            </a:r>
            <a:r>
              <a:rPr lang="ru-RU" i="1" dirty="0" smtClean="0"/>
              <a:t>2765-р «Об утверждении Концепции Федеральной целевой программы развития образования на 2016-2020 годы»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Приказ Министерства образования и науки РФ от 30.08.2013г. № 1015 </a:t>
            </a:r>
            <a:r>
              <a:rPr lang="ru-RU" i="1" dirty="0" smtClean="0"/>
              <a:t>«Об утверждении порядка организации и осуществления образовательной деятельности по основным образовательным программам – образовательным программам начального общего, основного общего и среднего общего образования»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21510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Приказ Министерства образования и науки РФ от 17.05.2012г. № 413 (ред. </a:t>
            </a:r>
            <a:r>
              <a:rPr lang="ru-RU" dirty="0" smtClean="0"/>
              <a:t>от </a:t>
            </a:r>
            <a:r>
              <a:rPr lang="ru-RU" dirty="0" smtClean="0"/>
              <a:t>29.06.2017г.) </a:t>
            </a:r>
          </a:p>
          <a:p>
            <a:pPr>
              <a:buNone/>
            </a:pPr>
            <a:r>
              <a:rPr lang="ru-RU" i="1" dirty="0" smtClean="0"/>
              <a:t>    «Об утверждении федерального государственного образовательного стандарта среднего общего образования»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Постановление Главного государственного врача РФ от 29.12.2010г. № 189 </a:t>
            </a:r>
            <a:r>
              <a:rPr lang="ru-RU" i="1" dirty="0" smtClean="0"/>
              <a:t>«Об утверждении </a:t>
            </a:r>
            <a:r>
              <a:rPr lang="ru-RU" i="1" dirty="0" err="1" smtClean="0"/>
              <a:t>СанПиН</a:t>
            </a:r>
            <a:r>
              <a:rPr lang="ru-RU" i="1" dirty="0" smtClean="0"/>
              <a:t> 2.4.2.2821-10 «Санитарно-эпидемиологические требования к условиям и организации обучения в общеобразовательных организациях»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ФГОС СОО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15370" cy="5000636"/>
          </a:xfrm>
        </p:spPr>
        <p:txBody>
          <a:bodyPr>
            <a:normAutofit fontScale="85000" lnSpcReduction="10000"/>
          </a:bodyPr>
          <a:lstStyle/>
          <a:p>
            <a:r>
              <a:rPr lang="ru-RU" sz="3800" b="1" dirty="0" smtClean="0"/>
              <a:t>Региональные документы: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Распоряжение Министерства образования и науки Архангельской области от27.01.2017г. № 161 «</a:t>
            </a:r>
            <a:r>
              <a:rPr lang="ru-RU" i="1" dirty="0" smtClean="0"/>
              <a:t>О </a:t>
            </a:r>
            <a:r>
              <a:rPr lang="ru-RU" i="1" dirty="0" smtClean="0"/>
              <a:t>«</a:t>
            </a:r>
            <a:r>
              <a:rPr lang="ru-RU" i="1" dirty="0" err="1" smtClean="0"/>
              <a:t>пилотных</a:t>
            </a:r>
            <a:r>
              <a:rPr lang="ru-RU" i="1" dirty="0" smtClean="0"/>
              <a:t> </a:t>
            </a:r>
            <a:r>
              <a:rPr lang="ru-RU" i="1" dirty="0" smtClean="0"/>
              <a:t>площадках» по введению федерального государственного образовательного стандарта среднего общего образования»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Распоряжение АО ИОО от14.02.2017г. № 33/01-04 </a:t>
            </a:r>
            <a:r>
              <a:rPr lang="ru-RU" i="1" dirty="0" smtClean="0"/>
              <a:t>«Об утверждении плана научно-методического сопровождения введения федерального государственного образовательного стандарта среднего общего образования в «</a:t>
            </a:r>
            <a:r>
              <a:rPr lang="ru-RU" i="1" dirty="0" err="1" smtClean="0"/>
              <a:t>пилотных</a:t>
            </a:r>
            <a:r>
              <a:rPr lang="ru-RU" i="1" dirty="0" smtClean="0"/>
              <a:t> площадках» на территории Архангельской области на 2017 год»</a:t>
            </a:r>
            <a:endParaRPr lang="ru-RU" dirty="0"/>
          </a:p>
        </p:txBody>
      </p:sp>
      <p:pic>
        <p:nvPicPr>
          <p:cNvPr id="4" name="Picture 2" descr="C:\Users\User\Desktop\img68.jpg"/>
          <p:cNvPicPr>
            <a:picLocks noChangeAspect="1" noChangeArrowheads="1"/>
          </p:cNvPicPr>
          <p:nvPr/>
        </p:nvPicPr>
        <p:blipFill>
          <a:blip r:embed="rId2" cstate="print"/>
          <a:srcRect l="13462" r="23076"/>
          <a:stretch>
            <a:fillRect/>
          </a:stretch>
        </p:blipFill>
        <p:spPr bwMode="auto">
          <a:xfrm>
            <a:off x="642910" y="285728"/>
            <a:ext cx="1143008" cy="1350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ФГОС СОО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Локальные нормативные акты, регламентирующие введение и реализацию ФГОС СОО: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Положение о рабочей группе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Приказ о создании рабочей группы по введению ФГОС СОО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Приказ об утверждении плана-графика введения ФГОС СОО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Положение о внеурочной деятельности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Приказ об утверждении ООП СОО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Положение об обучении по индивидуальному учебному плану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Положение об индивидуальном итоговом проекте</a:t>
            </a:r>
          </a:p>
          <a:p>
            <a:pPr>
              <a:buNone/>
            </a:pPr>
            <a:endParaRPr lang="ru-RU" sz="3200" dirty="0"/>
          </a:p>
        </p:txBody>
      </p:sp>
      <p:pic>
        <p:nvPicPr>
          <p:cNvPr id="4" name="Picture 2" descr="C:\Users\User\Desktop\img68.jpg"/>
          <p:cNvPicPr>
            <a:picLocks noChangeAspect="1" noChangeArrowheads="1"/>
          </p:cNvPicPr>
          <p:nvPr/>
        </p:nvPicPr>
        <p:blipFill>
          <a:blip r:embed="rId2" cstate="print"/>
          <a:srcRect l="13462" r="23076"/>
          <a:stretch>
            <a:fillRect/>
          </a:stretch>
        </p:blipFill>
        <p:spPr bwMode="auto">
          <a:xfrm>
            <a:off x="642910" y="285728"/>
            <a:ext cx="1143008" cy="1350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113</TotalTime>
  <Words>316</Words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Нормативное  обеспечение введения  Фгос соо</vt:lpstr>
      <vt:lpstr>ФГОС СОО</vt:lpstr>
      <vt:lpstr>Слайд 3</vt:lpstr>
      <vt:lpstr>Слайд 4</vt:lpstr>
      <vt:lpstr>ФГОС СОО</vt:lpstr>
      <vt:lpstr>ФГОС СОО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Нормативное  обеспечение введения  Фгос соо</dc:title>
  <dc:creator>User</dc:creator>
  <cp:lastModifiedBy>User</cp:lastModifiedBy>
  <cp:revision>10</cp:revision>
  <dcterms:created xsi:type="dcterms:W3CDTF">2018-01-21T16:19:42Z</dcterms:created>
  <dcterms:modified xsi:type="dcterms:W3CDTF">2018-01-22T20:38:51Z</dcterms:modified>
</cp:coreProperties>
</file>